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126"/>
    <a:srgbClr val="588672"/>
    <a:srgbClr val="867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8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9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1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62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31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1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3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9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7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55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9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1CD8-B8C3-4815-A1A6-D9926740E7CA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8EA06-7AE3-4B38-9ECA-0D3040678A7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rgbClr val="588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588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kern="1200" dirty="0" smtClean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RESEARCH • EDUCATION • COMMUNITY SERVICE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152400"/>
            <a:ext cx="1760195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6503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MTF Research </a:t>
            </a:r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Initiatives</a:t>
            </a:r>
            <a:endParaRPr lang="en-US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1577712"/>
            <a:ext cx="574867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Research grants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Infographics/#</a:t>
            </a:r>
            <a:r>
              <a:rPr lang="en-US" sz="2000" dirty="0" err="1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VisualAbstracts</a:t>
            </a:r>
            <a:endParaRPr lang="en-US" sz="2000" dirty="0">
              <a:latin typeface="Helvetica" panose="020B0604020202020204" pitchFamily="34" charset="0"/>
              <a:ea typeface="Microsoft Sans Serif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International Journal of Therapeutic Massage &amp; Bodywork 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(IJTMB)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Research Perch 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podcasts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International Massage Therapy Research Conference (IMTRC)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Research 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articles and </a:t>
            </a:r>
            <a:r>
              <a:rPr lang="en-US" sz="2000" dirty="0" smtClean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blogs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Upcoming Practice-Based Research Network</a:t>
            </a:r>
            <a:endParaRPr lang="en-US" sz="2000" dirty="0">
              <a:latin typeface="Helvetica" panose="020B0604020202020204" pitchFamily="34" charset="0"/>
              <a:ea typeface="Microsoft Sans Serif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25" y="1616148"/>
            <a:ext cx="1280160" cy="3200400"/>
          </a:xfrm>
          <a:prstGeom prst="rect">
            <a:avLst/>
          </a:prstGeom>
          <a:ln w="3175">
            <a:solidFill>
              <a:srgbClr val="588672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54" y="1709347"/>
            <a:ext cx="1280160" cy="3200400"/>
          </a:xfrm>
          <a:prstGeom prst="rect">
            <a:avLst/>
          </a:prstGeom>
          <a:ln w="3175">
            <a:solidFill>
              <a:srgbClr val="588672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00" y="1785547"/>
            <a:ext cx="1280160" cy="3200400"/>
          </a:xfrm>
          <a:prstGeom prst="rect">
            <a:avLst/>
          </a:prstGeom>
          <a:ln w="3175">
            <a:solidFill>
              <a:srgbClr val="588672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34" y="1963501"/>
            <a:ext cx="1280160" cy="3200400"/>
          </a:xfrm>
          <a:prstGeom prst="rect">
            <a:avLst/>
          </a:prstGeom>
          <a:ln w="3175">
            <a:solidFill>
              <a:srgbClr val="58867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954" y="2090347"/>
            <a:ext cx="1280160" cy="3200400"/>
          </a:xfrm>
          <a:prstGeom prst="rect">
            <a:avLst/>
          </a:prstGeom>
          <a:ln w="3175">
            <a:solidFill>
              <a:srgbClr val="588672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49" y="2217655"/>
            <a:ext cx="1280160" cy="3200400"/>
          </a:xfrm>
          <a:prstGeom prst="rect">
            <a:avLst/>
          </a:prstGeom>
          <a:ln w="3175">
            <a:solidFill>
              <a:srgbClr val="58867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16149"/>
            <a:ext cx="1685881" cy="42147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99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Educational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32475" y="2133600"/>
            <a:ext cx="47244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Student case report contest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Research literacy courses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Poster/abstract submissions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Student and teacher research tools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Educational blog 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posts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Educational webinars</a:t>
            </a:r>
            <a:endParaRPr lang="en-US" sz="2000" dirty="0">
              <a:latin typeface="Helvetica" panose="020B0604020202020204" pitchFamily="34" charset="0"/>
              <a:ea typeface="Microsoft Sans Serif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09800"/>
            <a:ext cx="290292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84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Community Service</a:t>
            </a:r>
            <a:endParaRPr lang="en-US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1629288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Community Service is the heart of the Foundation. MTF has awarded over $400,000 in community service grants, bringing the benefits of massage therapy to people who typically do not have access.</a:t>
            </a:r>
          </a:p>
          <a:p>
            <a:r>
              <a:rPr lang="en-US" sz="2000" b="1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Recently funded grants include: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3144834"/>
            <a:ext cx="46641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Medically fragile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Immigrant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torture survivors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Survivors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of human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trafficking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Veterans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Caregivers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Hospice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Domestic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violence survivors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People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suffering chronic </a:t>
            </a:r>
            <a:r>
              <a:rPr lang="en-US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pain</a:t>
            </a:r>
            <a:endParaRPr lang="en-US" sz="20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6"/>
          <a:stretch/>
        </p:blipFill>
        <p:spPr>
          <a:xfrm>
            <a:off x="685800" y="1629288"/>
            <a:ext cx="2286000" cy="2946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9" t="13571" r="5872" b="5623"/>
          <a:stretch/>
        </p:blipFill>
        <p:spPr>
          <a:xfrm>
            <a:off x="8567057" y="3144834"/>
            <a:ext cx="2895600" cy="282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37992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Ways to Support MTF</a:t>
            </a:r>
            <a:endParaRPr lang="en-US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8653" y="1408327"/>
            <a:ext cx="1014334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Donate: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 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Show you 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care about the work MTF does on behalf of your profession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Join the Massage Matters </a:t>
            </a:r>
            <a:r>
              <a:rPr lang="en-US" sz="2000" b="1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Giving Club: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 Commit to a monthly donation and receive special perks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Plan Your Legacy: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 Consider a gift which will support massage research, education, and community service for future 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generations</a:t>
            </a:r>
            <a:endParaRPr lang="en-US" sz="2000" dirty="0">
              <a:latin typeface="Helvetica" panose="020B0604020202020204" pitchFamily="34" charset="0"/>
              <a:ea typeface="Microsoft Sans Serif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Spread the Word: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 Download </a:t>
            </a:r>
            <a:r>
              <a:rPr lang="en-US" sz="2000" dirty="0">
                <a:latin typeface="Helvetica" panose="020B0604020202020204" pitchFamily="34" charset="0"/>
                <a:ea typeface="Microsoft Sans Serif" panose="020B0604020202020204" pitchFamily="34" charset="0"/>
                <a:cs typeface="Helvetica" panose="020B0604020202020204" pitchFamily="34" charset="0"/>
              </a:rPr>
              <a:t>and print promotional materials</a:t>
            </a:r>
            <a:endParaRPr lang="en-US" sz="2000" dirty="0">
              <a:latin typeface="Helvetica" panose="020B0604020202020204" pitchFamily="34" charset="0"/>
              <a:ea typeface="Microsoft Sans Serif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0" t="-249811" r="-41860" b="240973"/>
          <a:stretch/>
        </p:blipFill>
        <p:spPr>
          <a:xfrm>
            <a:off x="2667000" y="2"/>
            <a:ext cx="1828800" cy="19904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21162"/>
            <a:ext cx="1820053" cy="179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09115" y="5791535"/>
            <a:ext cx="557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www.massagetherapyfoundation.org</a:t>
            </a:r>
            <a:endParaRPr lang="en-US" sz="24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26" y="4194051"/>
            <a:ext cx="10295747" cy="205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0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196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Helvetica</vt:lpstr>
      <vt:lpstr>Microsoft Sans Serif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Courtney</dc:creator>
  <cp:lastModifiedBy>Helen Courtney</cp:lastModifiedBy>
  <cp:revision>6</cp:revision>
  <dcterms:created xsi:type="dcterms:W3CDTF">2022-03-15T01:35:10Z</dcterms:created>
  <dcterms:modified xsi:type="dcterms:W3CDTF">2022-03-15T15:17:40Z</dcterms:modified>
</cp:coreProperties>
</file>